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7" r:id="rId3"/>
    <p:sldId id="256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8C804-81ED-47E0-B6AF-F88849000D21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F9357-BA86-40CC-9992-DE60D3E65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26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8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1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744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582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674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74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94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77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808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0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31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1271C-DC73-4A6F-9D39-6CE528F63588}" type="datetimeFigureOut">
              <a:rPr lang="ru-RU" smtClean="0"/>
              <a:t>08.11.2014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40247-7874-4005-9B4A-AFDD46D717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15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4912" y="1700808"/>
            <a:ext cx="695177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Продукты полезные и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вредные для зубов.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5954960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Учитель начальных классов МБОУ «СОШ-И» Баганова Т.В.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979712" y="3809644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Презентация к уроку окружающего мира 2 класс.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627784" y="479715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hlinkClick r:id="rId2" action="ppaction://hlinksldjump"/>
              </a:rPr>
              <a:t>Комментарий  к слайду 3.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202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03648" y="2231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Продукты полезные и </a:t>
            </a:r>
            <a:br>
              <a:rPr lang="ru-RU" dirty="0" smtClean="0"/>
            </a:br>
            <a:r>
              <a:rPr lang="ru-RU" dirty="0" smtClean="0"/>
              <a:t>вредные для зубов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496" y="2276872"/>
            <a:ext cx="9259138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400" dirty="0" smtClean="0"/>
              <a:t>Рассмотри иллюстрацию на следующем слайде. </a:t>
            </a:r>
          </a:p>
          <a:p>
            <a:r>
              <a:rPr lang="ru-RU" sz="3400" dirty="0" smtClean="0"/>
              <a:t>Отметь продукты, </a:t>
            </a:r>
          </a:p>
          <a:p>
            <a:r>
              <a:rPr lang="ru-RU" sz="3400" dirty="0" smtClean="0"/>
              <a:t>которые наносят вред зубам.</a:t>
            </a:r>
          </a:p>
          <a:p>
            <a:r>
              <a:rPr lang="ru-RU" sz="3400" dirty="0" smtClean="0"/>
              <a:t>Подумай, почему?</a:t>
            </a:r>
          </a:p>
          <a:p>
            <a:r>
              <a:rPr lang="ru-RU" sz="3400" dirty="0" smtClean="0"/>
              <a:t> Как сохранить зубы здоровыми?</a:t>
            </a:r>
            <a:endParaRPr lang="ru-RU" sz="3400" dirty="0"/>
          </a:p>
        </p:txBody>
      </p:sp>
      <p:pic>
        <p:nvPicPr>
          <p:cNvPr id="9" name="Объект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8"/>
            <a:ext cx="2915816" cy="2178529"/>
          </a:xfrm>
          <a:prstGeom prst="rect">
            <a:avLst/>
          </a:prstGeom>
        </p:spPr>
      </p:pic>
      <p:pic>
        <p:nvPicPr>
          <p:cNvPr id="10" name="Объект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05" t="41052" r="5142" b="5931"/>
          <a:stretch/>
        </p:blipFill>
        <p:spPr>
          <a:xfrm>
            <a:off x="4855496" y="4869160"/>
            <a:ext cx="4269148" cy="198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92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9"/>
            <a:ext cx="2660217" cy="1987561"/>
          </a:xfrm>
        </p:spPr>
      </p:pic>
      <p:pic>
        <p:nvPicPr>
          <p:cNvPr id="10" name="Объект 9"/>
          <p:cNvPicPr>
            <a:picLocks noGrp="1" noChangeAspect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05" t="41052" r="5142" b="5931"/>
          <a:stretch/>
        </p:blipFill>
        <p:spPr>
          <a:xfrm>
            <a:off x="5029420" y="0"/>
            <a:ext cx="4114580" cy="1916832"/>
          </a:xfr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-171400"/>
            <a:ext cx="2376264" cy="272091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1"/>
          <a:stretch/>
        </p:blipFill>
        <p:spPr>
          <a:xfrm>
            <a:off x="346364" y="2204864"/>
            <a:ext cx="1129292" cy="282960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88" r="30676"/>
          <a:stretch/>
        </p:blipFill>
        <p:spPr>
          <a:xfrm>
            <a:off x="4202323" y="2132856"/>
            <a:ext cx="1188133" cy="261750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585" y="3229450"/>
            <a:ext cx="1613905" cy="1711718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21" y="5256615"/>
            <a:ext cx="1411213" cy="141121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6" t="25938" r="20699"/>
          <a:stretch/>
        </p:blipFill>
        <p:spPr>
          <a:xfrm>
            <a:off x="7183295" y="5301208"/>
            <a:ext cx="2048870" cy="1379971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10" cstate="print">
            <a:clrChange>
              <a:clrFrom>
                <a:srgbClr val="F7F6F1"/>
              </a:clrFrom>
              <a:clrTo>
                <a:srgbClr val="F7F6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91" r="4476" b="11091"/>
          <a:stretch/>
        </p:blipFill>
        <p:spPr>
          <a:xfrm>
            <a:off x="1970596" y="1914817"/>
            <a:ext cx="2231727" cy="126939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0" t="9065" r="3455" b="2103"/>
          <a:stretch/>
        </p:blipFill>
        <p:spPr>
          <a:xfrm>
            <a:off x="5588137" y="3933056"/>
            <a:ext cx="2224223" cy="167212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518" y="5274963"/>
            <a:ext cx="1195593" cy="116432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1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38" t="7122" r="11963" b="9243"/>
          <a:stretch/>
        </p:blipFill>
        <p:spPr>
          <a:xfrm>
            <a:off x="3203848" y="4836350"/>
            <a:ext cx="2520280" cy="202165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1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5" t="21651" r="4080" b="12576"/>
          <a:stretch/>
        </p:blipFill>
        <p:spPr>
          <a:xfrm rot="10800000">
            <a:off x="6646933" y="2424470"/>
            <a:ext cx="2231727" cy="1098489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083" y="2758738"/>
            <a:ext cx="940399" cy="86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6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323528" y="764704"/>
            <a:ext cx="4038600" cy="4525963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«Полезные советы»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Посмотрите-ка, ребятки,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Леденец, конечно, сладкий,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Но поешь его 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беда: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нем лишь сахар и вода.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зубов здоровых пир –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Свежий с дырочками сыр!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Много сахара в конфете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Их не ешьте много, дети!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 морковь сорвете с грядки,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зубами будет все в порядке.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Тортом вы не увлекайтесь, 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Портить зубы не старайтесь.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Лучше выпейте пока 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Стакан парного молока.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Лимонад нам пить не надо,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Ведь молоко полезней лимонада.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печенье зубы портит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Так же, как кусочек торта.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Съешь-ка, лучше ты скорей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Травку с грядки – сельдерей!</a:t>
            </a: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4572000" y="836712"/>
            <a:ext cx="4038600" cy="4525963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«Мистер Кариес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Кто не чистит утром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зубы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Мне такие детки любы!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Вам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признаться, просто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лень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Зубы чистить каждый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день.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Ешьте больше шоколада,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это мне и надо.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где пища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застревает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Часто кариес бывает. - Подбираюсь 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ночам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Топ, Топ.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Прямо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ротик детки к вам.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топ.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всю ночь вам спать мешаю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топ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Зубы порчу, разрушаю!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Топ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топ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Будут зубы все болеть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шататься и чернеть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9"/>
          <p:cNvSpPr txBox="1">
            <a:spLocks noGrp="1"/>
          </p:cNvSpPr>
          <p:nvPr>
            <p:ph type="title"/>
          </p:nvPr>
        </p:nvSpPr>
        <p:spPr>
          <a:xfrm>
            <a:off x="467544" y="16831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 При нажатии на продукт, вредный для зубов , исчезает его иллюстрация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СТИХОТВОРЕНИЯ..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углом вверх 10">
            <a:hlinkClick r:id="rId2" action="ppaction://hlinksldjump"/>
          </p:cNvPr>
          <p:cNvSpPr/>
          <p:nvPr/>
        </p:nvSpPr>
        <p:spPr>
          <a:xfrm>
            <a:off x="8604448" y="6309320"/>
            <a:ext cx="288032" cy="28803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66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178</Words>
  <Application>Microsoft Office PowerPoint</Application>
  <PresentationFormat>Экран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Продукты полезные и  вредные для зубов</vt:lpstr>
      <vt:lpstr>Презентация PowerPoint</vt:lpstr>
      <vt:lpstr>-  При нажатии на продукт, вредный для зубов , исчезает его иллюстрация СТИХОТВОРЕНИЯ..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Таня</dc:creator>
  <cp:lastModifiedBy>Татьяна</cp:lastModifiedBy>
  <cp:revision>9</cp:revision>
  <dcterms:created xsi:type="dcterms:W3CDTF">2014-01-27T18:53:46Z</dcterms:created>
  <dcterms:modified xsi:type="dcterms:W3CDTF">2014-11-08T18:46:21Z</dcterms:modified>
</cp:coreProperties>
</file>