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70" d="100"/>
          <a:sy n="70" d="100"/>
        </p:scale>
        <p:origin x="-133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7B5D6-F851-416D-B1D1-2C1525E599F7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6B1A-26DD-45A2-874E-A81A2B916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0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60CC-FB02-4519-9689-48DA5A2798A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9CE625-3B86-4B92-99E1-1688694CBA74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C18469-F356-4DCC-BAF2-F7C9093925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2.xml"/><Relationship Id="rId3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6.png"/><Relationship Id="rId2" Type="http://schemas.openxmlformats.org/officeDocument/2006/relationships/audio" Target="file:///F: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png"/><Relationship Id="rId5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10" Type="http://schemas.openxmlformats.org/officeDocument/2006/relationships/image" Target="../media/image4.png"/><Relationship Id="rId4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9.jpeg"/><Relationship Id="rId3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slide" Target="slide14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ava2.odnoklassniki.ru/getImage?photoId=400287261814&amp;photoType=5" TargetMode="External"/><Relationship Id="rId3" Type="http://schemas.openxmlformats.org/officeDocument/2006/relationships/hyperlink" Target="http://s1.maminklub.lv/cache/72/ac/72ac2badd71f4aaa9782d7c7ab38c9aa.jpg" TargetMode="External"/><Relationship Id="rId7" Type="http://schemas.openxmlformats.org/officeDocument/2006/relationships/hyperlink" Target="http://303.by/userimages/zoom/85/zoom-22559736185.jpg" TargetMode="External"/><Relationship Id="rId2" Type="http://schemas.openxmlformats.org/officeDocument/2006/relationships/hyperlink" Target="http://img01.chitalnya.ru/upload2/468/878268240019679104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900igr.net/datai/algebra/Protsentnye-zadachi/0006-004-Osnovnye-teoreticheskie-fakty.jpg" TargetMode="External"/><Relationship Id="rId5" Type="http://schemas.openxmlformats.org/officeDocument/2006/relationships/hyperlink" Target="http://s43.radikal.ru/i102/1203/e3/1fed1315324at.jpg" TargetMode="External"/><Relationship Id="rId10" Type="http://schemas.openxmlformats.org/officeDocument/2006/relationships/hyperlink" Target="http://school-collection.edu.ru/" TargetMode="External"/><Relationship Id="rId4" Type="http://schemas.openxmlformats.org/officeDocument/2006/relationships/hyperlink" Target="http://4put.ru/pictures/max/578/1775810.jpg" TargetMode="External"/><Relationship Id="rId9" Type="http://schemas.openxmlformats.org/officeDocument/2006/relationships/hyperlink" Target="http://zvonko.net/&#1075;&#1091;&#1076;&#1086;&#1082;-&#1087;&#1072;&#1088;&#1086;&#1074;&#1086;&#1079;&#1072;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7" Type="http://schemas.openxmlformats.org/officeDocument/2006/relationships/image" Target="../media/image3.jpeg"/><Relationship Id="rId2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1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7" Type="http://schemas.openxmlformats.org/officeDocument/2006/relationships/image" Target="../media/image7.jpeg"/><Relationship Id="rId2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1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9.jpeg"/><Relationship Id="rId3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9.jpeg"/><Relationship Id="rId3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9.jpeg"/><Relationship Id="rId2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image" Target="../media/image2.png"/><Relationship Id="rId11" Type="http://schemas.openxmlformats.org/officeDocument/2006/relationships/slide" Target="slide12.xml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9.jpeg"/><Relationship Id="rId3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audio" Target="file:///F: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9.jpeg"/><Relationship Id="rId3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9.jpeg"/><Relationship Id="rId3" Type="http://schemas.openxmlformats.org/officeDocument/2006/relationships/audio" Target="file:///C:\Users\admin\Desktop\&#1057;&#1077;&#1084;&#1080;&#1085;&#1072;&#1088;%20&#1048;&#1044;\&#1052;&#1086;&#1083;&#1086;&#1076;&#1077;&#1094;.mp3" TargetMode="External"/><Relationship Id="rId7" Type="http://schemas.openxmlformats.org/officeDocument/2006/relationships/image" Target="../media/image2.png"/><Relationship Id="rId12" Type="http://schemas.openxmlformats.org/officeDocument/2006/relationships/slide" Target="slide12.xml"/><Relationship Id="rId2" Type="http://schemas.openxmlformats.org/officeDocument/2006/relationships/audio" Target="file:///C:\Users\1\Desktop\&#1087;&#1086;&#1077;&#1079;&#1076;%20&#1087;&#1088;&#1072;&#1074;&#1083;&#1077;&#1085;&#1086;\&#1072;&#1103;&#1081;-&#1103;&#1081;.mp3" TargetMode="External"/><Relationship Id="rId1" Type="http://schemas.openxmlformats.org/officeDocument/2006/relationships/audio" Target="file:///C:\Users\admin\Desktop\&#1057;&#1077;&#1084;&#1080;&#1085;&#1072;&#1088;%20&#1048;&#1044;\&#1072;&#1103;&#1081;-&#1103;&#1081;.mp3" TargetMode="Externa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audio" Target="file:///C:\Users\1\Desktop\&#1087;&#1086;&#1077;&#1079;&#1076;%20&#1087;&#1088;&#1072;&#1074;&#1083;&#1077;&#1085;&#1086;\&#1075;&#1091;&#1076;&#1086;&#1082;%20&#1087;&#1072;&#1088;&#1086;&#1074;&#1086;&#1079;&#1072;.mp3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80928"/>
            <a:ext cx="5040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«Отправь поезд»</a:t>
            </a:r>
            <a:r>
              <a:rPr lang="ru-RU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tx1"/>
                  </a:solidFill>
                </a:ln>
              </a:rPr>
            </a:br>
            <a:r>
              <a:rPr lang="ru-RU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Сложение и вычитание в пределах 10.</a:t>
            </a:r>
            <a:br>
              <a:rPr lang="ru-RU" sz="2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Выражения в два действия.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836712"/>
            <a:ext cx="6188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Учимся, играя.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653136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Учитель МБОУ «Средняя общеобразовательная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школа-интернат»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Баганова Татьяна Васильевна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-</a:t>
              </a:r>
              <a:endParaRPr lang="ru-RU" sz="3600" b="1" dirty="0"/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0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588"/>
            <a:ext cx="864096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1174" y="5589240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912" y="5589240"/>
            <a:ext cx="720080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15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976" y="0"/>
            <a:ext cx="2604379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2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3" name="Выноска-облако 62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66" name="Picture 2" descr="C:\Users\1\Desktop\поезд правлено\оценивание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Выноска-облако 62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10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-</a:t>
              </a:r>
              <a:endParaRPr lang="ru-RU" sz="3600" b="1" dirty="0"/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0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-</a:t>
              </a:r>
              <a:endParaRPr lang="ru-RU" sz="3600" b="1" dirty="0"/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920" y="5589240"/>
            <a:ext cx="720080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1174" y="5589240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15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332656"/>
            <a:ext cx="1296144" cy="7204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026" y="0"/>
            <a:ext cx="2515330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Управляющая кнопка: домой 64">
            <a:hlinkClick r:id="" action="ppaction://hlinkshowjump?jump=endshow" highlightClick="1"/>
          </p:cNvPr>
          <p:cNvSpPr/>
          <p:nvPr/>
        </p:nvSpPr>
        <p:spPr>
          <a:xfrm>
            <a:off x="8532440" y="5373216"/>
            <a:ext cx="611560" cy="7200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2" descr="C:\Users\1\Desktop\поезд правлено\оценивани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олобо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2" y="2619884"/>
            <a:ext cx="2984349" cy="2733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72ac2badd71f4aaa9782d7c7ab38c9aa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09" y="2492896"/>
            <a:ext cx="3073561" cy="30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5629" y="404664"/>
            <a:ext cx="92901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Оцени свою работу!</a:t>
            </a:r>
          </a:p>
          <a:p>
            <a:pPr algn="ctr"/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Каким солнышко было чаще?</a:t>
            </a:r>
            <a:endParaRPr lang="ru-RU" sz="4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Голос 0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787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0006-004-Osnovnye-teoreticheskie-fakty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374502" cy="46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99392"/>
            <a:ext cx="903649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огорчайся, повтори  состав чисел и</a:t>
            </a:r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попробуй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ещё раз!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Users\1\Downloads\zoom-2255973618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4" y="2996952"/>
            <a:ext cx="3003798" cy="37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Голос 00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144236"/>
            <a:ext cx="609600" cy="6096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8575964" y="6033756"/>
            <a:ext cx="611560" cy="7200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7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молодец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2898" r="2665"/>
          <a:stretch/>
        </p:blipFill>
        <p:spPr bwMode="auto">
          <a:xfrm>
            <a:off x="2339752" y="260647"/>
            <a:ext cx="3960440" cy="454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1fed1315324a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7"/>
          <a:stretch/>
        </p:blipFill>
        <p:spPr bwMode="auto">
          <a:xfrm>
            <a:off x="1068224" y="4134899"/>
            <a:ext cx="6769521" cy="277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46295" y="6182072"/>
            <a:ext cx="611560" cy="72008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Голос 0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3924" y="6165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5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Использованные интернет - ресурсы: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159" y="1428523"/>
            <a:ext cx="832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http://img01.chitalnya.ru/upload2/468/878268240019679104.png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158" y="1916832"/>
            <a:ext cx="8326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3"/>
              </a:rPr>
              <a:t>http://s1.maminklub.lv/cache/72/ac/72ac2badd71f4aaa9782d7c7ab38c9aa.jpg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326" y="228616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>http://4put.ru/pictures/max/578/1775810.jpg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435" y="2657465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5"/>
              </a:rPr>
              <a:t>http://s43.radikal.ru/i102/1203/e3/1fed1315324at.jpg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3158" y="3140968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6"/>
              </a:rPr>
              <a:t>http://900igr.net/datai/algebra/Protsentnye-zadachi/0006-004-Osnovnye-teoreticheskie-fakty.jpg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159" y="3815571"/>
            <a:ext cx="8208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7"/>
              </a:rPr>
              <a:t>http://303.by/userimages/zoom/85/zoom-22559736185.jpg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7143" y="4329970"/>
            <a:ext cx="8667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8"/>
              </a:rPr>
              <a:t>http://groupava2.odnoklassniki.ru/getImage?photoId=400287261814&amp;photoType=5</a:t>
            </a:r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797152"/>
            <a:ext cx="365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9"/>
              </a:rPr>
              <a:t>http://zvonko.net/гудок-паровоза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1474" y="5216205"/>
            <a:ext cx="38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Звук </a:t>
            </a:r>
            <a:r>
              <a:rPr lang="en-US" dirty="0" smtClean="0"/>
              <a:t> </a:t>
            </a:r>
            <a:r>
              <a:rPr lang="ru-RU" dirty="0" smtClean="0"/>
              <a:t>в формате </a:t>
            </a:r>
            <a:r>
              <a:rPr lang="en-US" dirty="0" smtClean="0"/>
              <a:t>MP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dirty="0" smtClean="0"/>
              <a:t> «</a:t>
            </a:r>
            <a:r>
              <a:rPr lang="ru-RU" dirty="0" err="1" smtClean="0"/>
              <a:t>аяй-яй-яй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32606" y="5229200"/>
            <a:ext cx="336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http://school-collection.edu.ru/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061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06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91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59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80288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850" y="3068638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584" y="0"/>
            <a:ext cx="2590771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061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06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91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023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2352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976" y="0"/>
            <a:ext cx="2604379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4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061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5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/>
                <a:t>-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97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7991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023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994" y="0"/>
            <a:ext cx="2765361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7" name="Picture 2" descr="C:\Users\1\Desktop\поезд правлено\оценивани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/>
                <a:t>-</a:t>
              </a:r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06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+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0855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588"/>
            <a:ext cx="864096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0775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023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585" y="0"/>
            <a:ext cx="2590771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63" name="Picture 2" descr="C:\Users\1\Desktop\поезд правлено\оценивани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5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/>
                <a:t>-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0855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588"/>
            <a:ext cx="864096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425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0232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026" y="0"/>
            <a:ext cx="2515330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63" name="Picture 2" descr="C:\Users\1\Desktop\поезд правлено\оценивание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9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5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/>
                <a:t>-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0855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588"/>
            <a:ext cx="864096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1174" y="5589240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15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1840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84" y="0"/>
            <a:ext cx="2254471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63" name="Picture 2" descr="C:\Users\1\Desktop\поезд правлено\оценивани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7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5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-</a:t>
              </a:r>
              <a:endParaRPr lang="ru-RU" sz="3600" b="1" dirty="0"/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5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0855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588"/>
            <a:ext cx="864096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1174" y="5589240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83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15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026" y="0"/>
            <a:ext cx="2515330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8" name="Выноска-облако 67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63" name="Picture 2" descr="C:\Users\1\Desktop\поезд правлено\оценивани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1628775"/>
            <a:ext cx="6945312" cy="2463800"/>
            <a:chOff x="612" y="845"/>
            <a:chExt cx="4375" cy="1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12" y="845"/>
              <a:ext cx="4375" cy="1552"/>
              <a:chOff x="521" y="2478"/>
              <a:chExt cx="4375" cy="1552"/>
            </a:xfrm>
          </p:grpSpPr>
          <p:sp>
            <p:nvSpPr>
              <p:cNvPr id="15365" name="Rectangle 5"/>
              <p:cNvSpPr>
                <a:spLocks noChangeArrowheads="1"/>
              </p:cNvSpPr>
              <p:nvPr/>
            </p:nvSpPr>
            <p:spPr bwMode="auto">
              <a:xfrm>
                <a:off x="896" y="3299"/>
                <a:ext cx="561" cy="52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66" name="Rectangle 6"/>
              <p:cNvSpPr>
                <a:spLocks noChangeArrowheads="1"/>
              </p:cNvSpPr>
              <p:nvPr/>
            </p:nvSpPr>
            <p:spPr bwMode="auto">
              <a:xfrm>
                <a:off x="1457" y="2963"/>
                <a:ext cx="515" cy="86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7" name="Oval 7"/>
              <p:cNvSpPr>
                <a:spLocks noChangeArrowheads="1"/>
              </p:cNvSpPr>
              <p:nvPr/>
            </p:nvSpPr>
            <p:spPr bwMode="auto">
              <a:xfrm>
                <a:off x="849" y="3827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8" name="Oval 8"/>
              <p:cNvSpPr>
                <a:spLocks noChangeArrowheads="1"/>
              </p:cNvSpPr>
              <p:nvPr/>
            </p:nvSpPr>
            <p:spPr bwMode="auto">
              <a:xfrm>
                <a:off x="1519" y="3476"/>
                <a:ext cx="515" cy="528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69" name="Oval 9"/>
              <p:cNvSpPr>
                <a:spLocks noChangeArrowheads="1"/>
              </p:cNvSpPr>
              <p:nvPr/>
            </p:nvSpPr>
            <p:spPr bwMode="auto">
              <a:xfrm>
                <a:off x="1066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0" name="Oval 10"/>
              <p:cNvSpPr>
                <a:spLocks noChangeArrowheads="1"/>
              </p:cNvSpPr>
              <p:nvPr/>
            </p:nvSpPr>
            <p:spPr bwMode="auto">
              <a:xfrm>
                <a:off x="1292" y="3838"/>
                <a:ext cx="187" cy="19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290" y="3385"/>
                <a:ext cx="655" cy="625"/>
                <a:chOff x="2744" y="1207"/>
                <a:chExt cx="635" cy="591"/>
              </a:xfrm>
            </p:grpSpPr>
            <p:sp>
              <p:nvSpPr>
                <p:cNvPr id="15372" name="Oval 12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3" name="Oval 13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74" name="AutoShape 14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auto">
              <a:xfrm rot="16200000">
                <a:off x="445" y="3375"/>
                <a:ext cx="528" cy="375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6" name="AutoShape 16"/>
              <p:cNvSpPr>
                <a:spLocks noChangeArrowheads="1"/>
              </p:cNvSpPr>
              <p:nvPr/>
            </p:nvSpPr>
            <p:spPr bwMode="auto">
              <a:xfrm>
                <a:off x="1083" y="2867"/>
                <a:ext cx="281" cy="43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77" name="Rectangle 17"/>
              <p:cNvSpPr>
                <a:spLocks noChangeArrowheads="1"/>
              </p:cNvSpPr>
              <p:nvPr/>
            </p:nvSpPr>
            <p:spPr bwMode="auto">
              <a:xfrm>
                <a:off x="1551" y="3107"/>
                <a:ext cx="32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3288" y="3385"/>
                <a:ext cx="656" cy="625"/>
                <a:chOff x="2744" y="1207"/>
                <a:chExt cx="635" cy="591"/>
              </a:xfrm>
            </p:grpSpPr>
            <p:sp>
              <p:nvSpPr>
                <p:cNvPr id="15379" name="Oval 19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0" name="Oval 20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1" name="AutoShape 21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3600" b="1" dirty="0" smtClean="0">
                      <a:latin typeface="Arial" pitchFamily="34" charset="0"/>
                      <a:cs typeface="Arial" pitchFamily="34" charset="0"/>
                    </a:rPr>
                    <a:t>6</a:t>
                  </a:r>
                  <a:endParaRPr lang="ru-RU" sz="3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4241" y="3385"/>
                <a:ext cx="655" cy="625"/>
                <a:chOff x="2744" y="1207"/>
                <a:chExt cx="635" cy="591"/>
              </a:xfrm>
            </p:grpSpPr>
            <p:sp>
              <p:nvSpPr>
                <p:cNvPr id="15383" name="Oval 23"/>
                <p:cNvSpPr>
                  <a:spLocks noChangeArrowheads="1"/>
                </p:cNvSpPr>
                <p:nvPr/>
              </p:nvSpPr>
              <p:spPr bwMode="auto">
                <a:xfrm>
                  <a:off x="2835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4" name="Oval 24"/>
                <p:cNvSpPr>
                  <a:spLocks noChangeArrowheads="1"/>
                </p:cNvSpPr>
                <p:nvPr/>
              </p:nvSpPr>
              <p:spPr bwMode="auto">
                <a:xfrm>
                  <a:off x="3152" y="1616"/>
                  <a:ext cx="181" cy="18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38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44" y="1207"/>
                  <a:ext cx="635" cy="40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386" name="AutoShape 26"/>
              <p:cNvSpPr>
                <a:spLocks noChangeArrowheads="1"/>
              </p:cNvSpPr>
              <p:nvPr/>
            </p:nvSpPr>
            <p:spPr bwMode="auto">
              <a:xfrm>
                <a:off x="1202" y="2704"/>
                <a:ext cx="140" cy="96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7" name="AutoShape 27"/>
              <p:cNvSpPr>
                <a:spLocks noChangeArrowheads="1"/>
              </p:cNvSpPr>
              <p:nvPr/>
            </p:nvSpPr>
            <p:spPr bwMode="auto">
              <a:xfrm>
                <a:off x="1338" y="2614"/>
                <a:ext cx="188" cy="145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8" name="AutoShape 28"/>
              <p:cNvSpPr>
                <a:spLocks noChangeArrowheads="1"/>
              </p:cNvSpPr>
              <p:nvPr/>
            </p:nvSpPr>
            <p:spPr bwMode="auto">
              <a:xfrm>
                <a:off x="1474" y="2478"/>
                <a:ext cx="234" cy="192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07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-</a:t>
              </a:r>
              <a:endParaRPr lang="ru-RU" sz="3600" b="1" dirty="0"/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2154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 smtClean="0"/>
                <a:t>+</a:t>
              </a:r>
              <a:endParaRPr lang="ru-RU" sz="3600" b="1" dirty="0"/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4059" y="1752"/>
              <a:ext cx="3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1539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80855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3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5589240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4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0056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9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39752" y="5589588"/>
            <a:ext cx="864096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96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397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1174" y="5589240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398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83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0152" y="5589240"/>
            <a:ext cx="79208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00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19250" y="5589588"/>
            <a:ext cx="719138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401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589588"/>
            <a:ext cx="719137" cy="719137"/>
          </a:xfrm>
          <a:prstGeom prst="actionButtonBlank">
            <a:avLst/>
          </a:prstGeom>
          <a:gradFill rotWithShape="1">
            <a:gsLst>
              <a:gs pos="0">
                <a:srgbClr val="009900">
                  <a:gamma/>
                  <a:shade val="34510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3451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0" y="4076700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7308304" y="3068960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AutoShape 4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admin\Desktop\ужас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58653" cy="2142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0026" y="0"/>
            <a:ext cx="2515330" cy="2254471"/>
          </a:xfrm>
          <a:prstGeom prst="rect">
            <a:avLst/>
          </a:prstGeom>
          <a:noFill/>
        </p:spPr>
      </p:pic>
      <p:pic>
        <p:nvPicPr>
          <p:cNvPr id="53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115616" y="6309320"/>
            <a:ext cx="304800" cy="304800"/>
          </a:xfrm>
          <a:prstGeom prst="rect">
            <a:avLst/>
          </a:prstGeom>
        </p:spPr>
      </p:pic>
      <p:pic>
        <p:nvPicPr>
          <p:cNvPr id="54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555776" y="6381328"/>
            <a:ext cx="304800" cy="304800"/>
          </a:xfrm>
          <a:prstGeom prst="rect">
            <a:avLst/>
          </a:prstGeom>
        </p:spPr>
      </p:pic>
      <p:pic>
        <p:nvPicPr>
          <p:cNvPr id="55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835696" y="6381328"/>
            <a:ext cx="304800" cy="304800"/>
          </a:xfrm>
          <a:prstGeom prst="rect">
            <a:avLst/>
          </a:prstGeom>
        </p:spPr>
      </p:pic>
      <p:pic>
        <p:nvPicPr>
          <p:cNvPr id="56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275856" y="6381328"/>
            <a:ext cx="304800" cy="304800"/>
          </a:xfrm>
          <a:prstGeom prst="rect">
            <a:avLst/>
          </a:prstGeom>
        </p:spPr>
      </p:pic>
      <p:pic>
        <p:nvPicPr>
          <p:cNvPr id="57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995936" y="6381328"/>
            <a:ext cx="304800" cy="304800"/>
          </a:xfrm>
          <a:prstGeom prst="rect">
            <a:avLst/>
          </a:prstGeom>
        </p:spPr>
      </p:pic>
      <p:pic>
        <p:nvPicPr>
          <p:cNvPr id="58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716016" y="6381328"/>
            <a:ext cx="304800" cy="304800"/>
          </a:xfrm>
          <a:prstGeom prst="rect">
            <a:avLst/>
          </a:prstGeom>
        </p:spPr>
      </p:pic>
      <p:pic>
        <p:nvPicPr>
          <p:cNvPr id="59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5436096" y="6381328"/>
            <a:ext cx="304800" cy="304800"/>
          </a:xfrm>
          <a:prstGeom prst="rect">
            <a:avLst/>
          </a:prstGeom>
        </p:spPr>
      </p:pic>
      <p:pic>
        <p:nvPicPr>
          <p:cNvPr id="60" name="аяй-яй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156176" y="6381328"/>
            <a:ext cx="304800" cy="304800"/>
          </a:xfrm>
          <a:prstGeom prst="rect">
            <a:avLst/>
          </a:prstGeom>
        </p:spPr>
      </p:pic>
      <p:pic>
        <p:nvPicPr>
          <p:cNvPr id="61" name="аяй-я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68344" y="6381328"/>
            <a:ext cx="304800" cy="304800"/>
          </a:xfrm>
          <a:prstGeom prst="rect">
            <a:avLst/>
          </a:prstGeom>
        </p:spPr>
      </p:pic>
      <p:pic>
        <p:nvPicPr>
          <p:cNvPr id="62" name="Молодец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876256" y="6381328"/>
            <a:ext cx="304800" cy="304800"/>
          </a:xfrm>
          <a:prstGeom prst="rect">
            <a:avLst/>
          </a:prstGeom>
        </p:spPr>
      </p:pic>
      <p:pic>
        <p:nvPicPr>
          <p:cNvPr id="64" name="гудок паровоза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1" cstate="print"/>
          <a:stretch>
            <a:fillRect/>
          </a:stretch>
        </p:blipFill>
        <p:spPr>
          <a:xfrm>
            <a:off x="2915816" y="2780928"/>
            <a:ext cx="304800" cy="304800"/>
          </a:xfrm>
          <a:prstGeom prst="rect">
            <a:avLst/>
          </a:prstGeom>
        </p:spPr>
      </p:pic>
      <p:sp>
        <p:nvSpPr>
          <p:cNvPr id="65" name="Выноска-облако 64"/>
          <p:cNvSpPr/>
          <p:nvPr/>
        </p:nvSpPr>
        <p:spPr>
          <a:xfrm>
            <a:off x="3419872" y="0"/>
            <a:ext cx="2448272" cy="1368152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Отправь поезд</a:t>
            </a:r>
            <a:endParaRPr lang="ru-RU" sz="2400" dirty="0"/>
          </a:p>
        </p:txBody>
      </p:sp>
      <p:pic>
        <p:nvPicPr>
          <p:cNvPr id="63" name="Picture 2" descr="C:\Users\1\Desktop\поезд правлено\оценивани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" y="5760448"/>
            <a:ext cx="853672" cy="85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2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2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0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72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2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72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72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729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818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72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9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68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525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704E-6 L -1.079 -0.02105 " pathEditMode="relative" rAng="0" ptsTypes="AA">
                                      <p:cBhvr>
                                        <p:cTn id="18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1.6185E-6 L -1.09462 -0.02566 " pathEditMode="relative" rAng="0" ptsTypes="AA">
                                      <p:cBhvr>
                                        <p:cTn id="188" dur="5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15398" grpId="0" animBg="1"/>
      <p:bldP spid="15403" grpId="0"/>
      <p:bldP spid="1540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280</Words>
  <Application>Microsoft Office PowerPoint</Application>
  <PresentationFormat>Экран (4:3)</PresentationFormat>
  <Paragraphs>210</Paragraphs>
  <Slides>15</Slides>
  <Notes>10</Notes>
  <HiddenSlides>0</HiddenSlides>
  <MMClips>113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«Отправь поезд»  Сложение и вычитание в пределах 10. Выражения в два действия.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Отправь поезд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Отправь поезд</dc:title>
  <dc:creator>Баганова Татьяна Васильевна</dc:creator>
  <cp:lastModifiedBy>Татьяна</cp:lastModifiedBy>
  <cp:revision>40</cp:revision>
  <dcterms:created xsi:type="dcterms:W3CDTF">2013-03-23T15:39:42Z</dcterms:created>
  <dcterms:modified xsi:type="dcterms:W3CDTF">2015-01-12T17:15:21Z</dcterms:modified>
</cp:coreProperties>
</file>