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65" r:id="rId3"/>
    <p:sldId id="259" r:id="rId4"/>
    <p:sldId id="258" r:id="rId5"/>
    <p:sldId id="260" r:id="rId6"/>
    <p:sldId id="25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CB3F20-997A-4E7C-ABCA-4EFECC440B7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6F65D0-734E-4843-A5AF-CEB1A745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1714488"/>
            <a:ext cx="8048652" cy="250033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природе – друг!!! 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82153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Нынче проблема XX-го века -</a:t>
            </a:r>
          </a:p>
          <a:p>
            <a:pPr algn="ctr"/>
            <a:r>
              <a:rPr lang="ru-RU" sz="3600" b="1" dirty="0" smtClean="0"/>
              <a:t>Как уберечь на Земле человека, </a:t>
            </a:r>
          </a:p>
          <a:p>
            <a:pPr algn="ctr"/>
            <a:r>
              <a:rPr lang="ru-RU" sz="3600" b="1" dirty="0" smtClean="0"/>
              <a:t>Синее небо, чистую воду, </a:t>
            </a:r>
          </a:p>
          <a:p>
            <a:pPr algn="ctr"/>
            <a:r>
              <a:rPr lang="ru-RU" sz="3600" b="1" dirty="0" smtClean="0"/>
              <a:t>Как уберечь, сохранить природу ! </a:t>
            </a:r>
          </a:p>
          <a:p>
            <a:pPr algn="ctr"/>
            <a:r>
              <a:rPr lang="ru-RU" sz="3600" b="1" dirty="0" smtClean="0"/>
              <a:t>Сохраним планету Земля, </a:t>
            </a:r>
          </a:p>
          <a:p>
            <a:pPr algn="ctr"/>
            <a:r>
              <a:rPr lang="ru-RU" sz="3600" b="1" dirty="0" smtClean="0"/>
              <a:t>Ее горы, леса и степи, </a:t>
            </a:r>
          </a:p>
          <a:p>
            <a:pPr algn="ctr"/>
            <a:r>
              <a:rPr lang="ru-RU" sz="3600" b="1" dirty="0" smtClean="0"/>
              <a:t>Сохраним планету Земля, </a:t>
            </a:r>
          </a:p>
          <a:p>
            <a:pPr algn="ctr"/>
            <a:r>
              <a:rPr lang="ru-RU" sz="3600" b="1" dirty="0" smtClean="0"/>
              <a:t>Чтобы было отдать что детям.</a:t>
            </a:r>
          </a:p>
          <a:p>
            <a:pPr algn="ctr"/>
            <a:r>
              <a:rPr lang="ru-RU" sz="3600" b="1" dirty="0" smtClean="0"/>
              <a:t>Сохраним планету Земля </a:t>
            </a:r>
          </a:p>
          <a:p>
            <a:pPr algn="ctr"/>
            <a:r>
              <a:rPr lang="ru-RU" sz="3600" b="1" dirty="0" smtClean="0"/>
              <a:t>Нет проблемы для нас важнее! </a:t>
            </a:r>
          </a:p>
          <a:p>
            <a:pPr algn="ctr"/>
            <a:r>
              <a:rPr lang="ru-RU" sz="3600" b="1" dirty="0" smtClean="0"/>
              <a:t>Сохраним планету Земля </a:t>
            </a:r>
          </a:p>
          <a:p>
            <a:pPr algn="ctr"/>
            <a:r>
              <a:rPr lang="ru-RU" sz="3600" b="1" dirty="0" smtClean="0"/>
              <a:t>И возьмемся за дело дружнее.</a:t>
            </a:r>
            <a:endParaRPr lang="ru-RU" sz="3600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эко\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642910" y="237242"/>
            <a:ext cx="7924848" cy="57635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6072206"/>
            <a:ext cx="5867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User\Рабочий стол\эко\d0b8d0b7d0bed0b1d180d0b0d0b6d0b5d0bdd0b8d0b5-019-d0b0.jpg"/>
          <p:cNvPicPr>
            <a:picLocks noChangeAspect="1" noChangeArrowheads="1"/>
          </p:cNvPicPr>
          <p:nvPr/>
        </p:nvPicPr>
        <p:blipFill>
          <a:blip r:embed="rId3" cstate="print"/>
          <a:srcRect t="1515" b="1515"/>
          <a:stretch>
            <a:fillRect/>
          </a:stretch>
        </p:blipFill>
        <p:spPr bwMode="auto">
          <a:xfrm>
            <a:off x="642910" y="214289"/>
            <a:ext cx="7958158" cy="5787751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7" name="Picture 2" descr="C:\Documents and Settings\User\Рабочий стол\эко\049050053048056050052057055124053048048124052048048.jpeg"/>
          <p:cNvPicPr>
            <a:picLocks noChangeAspect="1" noChangeArrowheads="1"/>
          </p:cNvPicPr>
          <p:nvPr/>
        </p:nvPicPr>
        <p:blipFill>
          <a:blip r:embed="rId4" cstate="print"/>
          <a:srcRect t="25093" b="25093"/>
          <a:stretch>
            <a:fillRect/>
          </a:stretch>
        </p:blipFill>
        <p:spPr bwMode="auto">
          <a:xfrm>
            <a:off x="642910" y="214289"/>
            <a:ext cx="7958158" cy="5787751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 не там, где убирают, а там, где не мусорят! 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эко\3601464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571504" y="201325"/>
            <a:ext cx="8072462" cy="58708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6215082"/>
            <a:ext cx="5867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User\Рабочий стол\эко\NA02396.jpg"/>
          <p:cNvPicPr>
            <a:picLocks noChangeAspect="1" noChangeArrowheads="1"/>
          </p:cNvPicPr>
          <p:nvPr/>
        </p:nvPicPr>
        <p:blipFill>
          <a:blip r:embed="rId3" cstate="print"/>
          <a:srcRect l="4167" r="4167"/>
          <a:stretch>
            <a:fillRect/>
          </a:stretch>
        </p:blipFill>
        <p:spPr bwMode="auto">
          <a:xfrm>
            <a:off x="617871" y="214290"/>
            <a:ext cx="8054635" cy="5857916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7" name="Picture 2" descr="C:\Documents and Settings\User\Рабочий стол\эко\eto-nalet.jpg"/>
          <p:cNvPicPr>
            <a:picLocks noChangeAspect="1" noChangeArrowheads="1"/>
          </p:cNvPicPr>
          <p:nvPr/>
        </p:nvPicPr>
        <p:blipFill>
          <a:blip r:embed="rId4" cstate="print"/>
          <a:srcRect t="17112" b="17112"/>
          <a:stretch>
            <a:fillRect/>
          </a:stretch>
        </p:blipFill>
        <p:spPr bwMode="auto">
          <a:xfrm>
            <a:off x="571472" y="214290"/>
            <a:ext cx="8101034" cy="5891661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Позаботься о птицах!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эко\0003-003-Ne-razorjajte-ptichi-gnjozd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515" b="1515"/>
          <a:stretch>
            <a:fillRect/>
          </a:stretch>
        </p:blipFill>
        <p:spPr bwMode="auto">
          <a:xfrm>
            <a:off x="928662" y="240291"/>
            <a:ext cx="7429520" cy="540328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5857892"/>
            <a:ext cx="5867400" cy="768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эко\23_04_subbotni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 bwMode="auto">
          <a:xfrm>
            <a:off x="571505" y="285752"/>
            <a:ext cx="7858147" cy="57150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6143644"/>
            <a:ext cx="5867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Documents and Settings\User\Рабочий стол\эко\posadka2.jpg"/>
          <p:cNvPicPr>
            <a:picLocks noChangeAspect="1" noChangeArrowheads="1"/>
          </p:cNvPicPr>
          <p:nvPr/>
        </p:nvPicPr>
        <p:blipFill>
          <a:blip r:embed="rId3" cstate="print"/>
          <a:srcRect t="1553" b="1553"/>
          <a:stretch>
            <a:fillRect/>
          </a:stretch>
        </p:blipFill>
        <p:spPr bwMode="auto">
          <a:xfrm>
            <a:off x="571472" y="285728"/>
            <a:ext cx="7858180" cy="5715040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  <p:transition advTm="1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975350"/>
            <a:ext cx="9429752" cy="8826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Преврати Землю в цветущий сад!!!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6" y="294346"/>
            <a:ext cx="7720036" cy="513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User\Рабочий стол\эко\Butchart.garden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50"/>
            <a:ext cx="7643866" cy="5141733"/>
          </a:xfrm>
          <a:prstGeom prst="rect">
            <a:avLst/>
          </a:prstGeom>
          <a:noFill/>
        </p:spPr>
      </p:pic>
    </p:spTree>
  </p:cSld>
  <p:clrMapOvr>
    <a:masterClrMapping/>
  </p:clrMapOvr>
  <p:transition advTm="17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91</Words>
  <Application>Microsoft Office PowerPoint</Application>
  <PresentationFormat>Экран (4:3)</PresentationFormat>
  <Paragraphs>17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Преврати Землю в цветущий сад!!!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2011-04-19T13:38:57Z</dcterms:created>
  <dcterms:modified xsi:type="dcterms:W3CDTF">2012-04-18T15:06:08Z</dcterms:modified>
</cp:coreProperties>
</file>